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6" autoAdjust="0"/>
    <p:restoredTop sz="94660"/>
  </p:normalViewPr>
  <p:slideViewPr>
    <p:cSldViewPr>
      <p:cViewPr>
        <p:scale>
          <a:sx n="90" d="100"/>
          <a:sy n="90" d="100"/>
        </p:scale>
        <p:origin x="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466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4692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814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21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44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95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34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43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31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82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311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1C467-1355-4DC4-95F5-F0BFEEB628D0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FC68-75F5-4A5A-931B-13C1667F4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91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2"/>
          <a:stretch/>
        </p:blipFill>
        <p:spPr bwMode="auto">
          <a:xfrm>
            <a:off x="427689" y="846004"/>
            <a:ext cx="7800508" cy="470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8256" y="292006"/>
            <a:ext cx="417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開啟一個網頁，輸入</a:t>
            </a:r>
            <a:r>
              <a:rPr lang="en-US" altLang="zh-TW" dirty="0"/>
              <a:t>www.acoe.com.tw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28256" y="292006"/>
            <a:ext cx="40717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1619672" y="661338"/>
            <a:ext cx="1080120" cy="3913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059832" y="4149080"/>
            <a:ext cx="1909497" cy="432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2987824" y="4581128"/>
            <a:ext cx="432048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3059832" y="4155336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2.</a:t>
            </a:r>
            <a:r>
              <a:rPr lang="zh-TW" altLang="en-US" dirty="0"/>
              <a:t>點選</a:t>
            </a:r>
            <a:r>
              <a:rPr lang="en-US" altLang="zh-TW" dirty="0"/>
              <a:t>SHARP</a:t>
            </a:r>
            <a:r>
              <a:rPr lang="zh-TW" altLang="en-US" dirty="0"/>
              <a:t>全球</a:t>
            </a:r>
          </a:p>
        </p:txBody>
      </p:sp>
    </p:spTree>
    <p:extLst>
      <p:ext uri="{BB962C8B-B14F-4D97-AF65-F5344CB8AC3E}">
        <p14:creationId xmlns:p14="http://schemas.microsoft.com/office/powerpoint/2010/main" val="188145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5"/>
          <a:stretch/>
        </p:blipFill>
        <p:spPr bwMode="auto">
          <a:xfrm>
            <a:off x="0" y="692696"/>
            <a:ext cx="887858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79512" y="1844824"/>
            <a:ext cx="3096344" cy="43924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83572" y="1895807"/>
            <a:ext cx="30922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</a:rPr>
              <a:t>輸入</a:t>
            </a:r>
            <a:r>
              <a:rPr lang="en-US" altLang="zh-TW" sz="2400" b="1" dirty="0" err="1">
                <a:solidFill>
                  <a:srgbClr val="FF0000"/>
                </a:solidFill>
              </a:rPr>
              <a:t>ip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r>
              <a:rPr lang="zh-TW" altLang="en-US" sz="2400" b="1" dirty="0">
                <a:solidFill>
                  <a:srgbClr val="FF0000"/>
                </a:solidFill>
              </a:rPr>
              <a:t> 總務處 </a:t>
            </a:r>
            <a:r>
              <a:rPr lang="en-US" altLang="zh-TW" sz="2400" b="1" dirty="0">
                <a:solidFill>
                  <a:srgbClr val="FF0000"/>
                </a:solidFill>
              </a:rPr>
              <a:t>10.60.10.230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 教務處 </a:t>
            </a:r>
            <a:r>
              <a:rPr lang="en-US" altLang="zh-TW" sz="2400" b="1" dirty="0">
                <a:solidFill>
                  <a:srgbClr val="FF0000"/>
                </a:solidFill>
              </a:rPr>
              <a:t>10.60.10.229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 輔導處 </a:t>
            </a:r>
            <a:r>
              <a:rPr lang="en-US" altLang="zh-TW" sz="2400" b="1" dirty="0">
                <a:solidFill>
                  <a:srgbClr val="FF0000"/>
                </a:solidFill>
              </a:rPr>
              <a:t>10.60.10.239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 圖書館 </a:t>
            </a:r>
            <a:r>
              <a:rPr lang="en-US" altLang="zh-TW" sz="2400" b="1" dirty="0">
                <a:solidFill>
                  <a:srgbClr val="FF0000"/>
                </a:solidFill>
              </a:rPr>
              <a:t>10.60.10.233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 學務處 </a:t>
            </a:r>
            <a:r>
              <a:rPr lang="en-US" altLang="zh-TW" sz="2400" b="1" dirty="0">
                <a:solidFill>
                  <a:srgbClr val="FF0000"/>
                </a:solidFill>
              </a:rPr>
              <a:t>10.60.10.232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 國前</a:t>
            </a:r>
            <a:r>
              <a:rPr lang="en-US" altLang="zh-TW" sz="2400" b="1" dirty="0">
                <a:solidFill>
                  <a:srgbClr val="FF0000"/>
                </a:solidFill>
              </a:rPr>
              <a:t>2F</a:t>
            </a:r>
            <a:r>
              <a:rPr lang="zh-TW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10.60.10.235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 國前</a:t>
            </a:r>
            <a:r>
              <a:rPr lang="en-US" altLang="zh-TW" sz="2400" b="1" dirty="0">
                <a:solidFill>
                  <a:srgbClr val="FF0000"/>
                </a:solidFill>
              </a:rPr>
              <a:t>3F</a:t>
            </a:r>
            <a:r>
              <a:rPr lang="zh-TW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10.60.10.236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 國後</a:t>
            </a:r>
            <a:r>
              <a:rPr lang="en-US" altLang="zh-TW" sz="2400" b="1" dirty="0">
                <a:solidFill>
                  <a:srgbClr val="FF0000"/>
                </a:solidFill>
              </a:rPr>
              <a:t>2F</a:t>
            </a:r>
            <a:r>
              <a:rPr lang="zh-TW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10.60.10.237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 高中</a:t>
            </a:r>
            <a:r>
              <a:rPr lang="en-US" altLang="zh-TW" sz="2400" b="1" dirty="0">
                <a:solidFill>
                  <a:srgbClr val="FF0000"/>
                </a:solidFill>
              </a:rPr>
              <a:t>2F</a:t>
            </a:r>
            <a:r>
              <a:rPr lang="zh-TW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10.60.10.238</a:t>
            </a:r>
          </a:p>
          <a:p>
            <a:r>
              <a:rPr lang="zh-TW" altLang="en-US" sz="2400" b="1" dirty="0">
                <a:solidFill>
                  <a:srgbClr val="FF0000"/>
                </a:solidFill>
              </a:rPr>
              <a:t> 高中</a:t>
            </a:r>
            <a:r>
              <a:rPr lang="en-US" altLang="zh-TW" sz="2400" b="1" dirty="0">
                <a:solidFill>
                  <a:srgbClr val="FF0000"/>
                </a:solidFill>
              </a:rPr>
              <a:t>3F</a:t>
            </a:r>
            <a:r>
              <a:rPr lang="zh-TW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10.60.10.231</a:t>
            </a:r>
          </a:p>
        </p:txBody>
      </p:sp>
      <p:cxnSp>
        <p:nvCxnSpPr>
          <p:cNvPr id="6" name="直線單箭頭接點 5"/>
          <p:cNvCxnSpPr>
            <a:stCxn id="5" idx="3"/>
          </p:cNvCxnSpPr>
          <p:nvPr/>
        </p:nvCxnSpPr>
        <p:spPr>
          <a:xfrm flipV="1">
            <a:off x="3275856" y="3573017"/>
            <a:ext cx="1440160" cy="4002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V="1">
            <a:off x="4788024" y="4869160"/>
            <a:ext cx="72008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499992" y="5229199"/>
            <a:ext cx="1944216" cy="461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499992" y="522920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</a:rPr>
              <a:t>點選下一步</a:t>
            </a:r>
          </a:p>
        </p:txBody>
      </p:sp>
    </p:spTree>
    <p:extLst>
      <p:ext uri="{BB962C8B-B14F-4D97-AF65-F5344CB8AC3E}">
        <p14:creationId xmlns:p14="http://schemas.microsoft.com/office/powerpoint/2010/main" val="2842028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7"/>
          <a:stretch/>
        </p:blipFill>
        <p:spPr bwMode="auto">
          <a:xfrm>
            <a:off x="251520" y="790972"/>
            <a:ext cx="851854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843808" y="1844824"/>
            <a:ext cx="2808312" cy="461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843808" y="184482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</a:rPr>
              <a:t>選擇印表機型號</a:t>
            </a:r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4716016" y="4797152"/>
            <a:ext cx="864096" cy="216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427984" y="5013176"/>
            <a:ext cx="1944216" cy="461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427984" y="501317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</a:rPr>
              <a:t>點選下一步</a:t>
            </a:r>
          </a:p>
        </p:txBody>
      </p:sp>
      <p:sp>
        <p:nvSpPr>
          <p:cNvPr id="9" name="矩形 8"/>
          <p:cNvSpPr/>
          <p:nvPr/>
        </p:nvSpPr>
        <p:spPr>
          <a:xfrm>
            <a:off x="5868144" y="2867740"/>
            <a:ext cx="2145686" cy="16010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868144" y="2852936"/>
            <a:ext cx="216024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 dirty="0">
                <a:solidFill>
                  <a:srgbClr val="FF0000"/>
                </a:solidFill>
              </a:rPr>
              <a:t>機型選項</a:t>
            </a:r>
            <a:endParaRPr lang="en-US" altLang="zh-TW" sz="1100" b="1" dirty="0">
              <a:solidFill>
                <a:srgbClr val="FF0000"/>
              </a:solidFill>
            </a:endParaRPr>
          </a:p>
          <a:p>
            <a:r>
              <a:rPr lang="zh-TW" altLang="en-US" sz="1100" b="1" dirty="0">
                <a:solidFill>
                  <a:srgbClr val="FF0000"/>
                </a:solidFill>
              </a:rPr>
              <a:t>教務處 總務處   </a:t>
            </a:r>
            <a:r>
              <a:rPr lang="en-US" altLang="zh-TW" sz="1100" b="1" dirty="0">
                <a:solidFill>
                  <a:srgbClr val="FF0000"/>
                </a:solidFill>
              </a:rPr>
              <a:t>MXM452N</a:t>
            </a:r>
          </a:p>
          <a:p>
            <a:endParaRPr lang="en-US" altLang="zh-TW" sz="1100" b="1" dirty="0">
              <a:solidFill>
                <a:srgbClr val="FF0000"/>
              </a:solidFill>
            </a:endParaRPr>
          </a:p>
          <a:p>
            <a:r>
              <a:rPr lang="zh-TW" altLang="en-US" sz="1100" b="1" dirty="0">
                <a:solidFill>
                  <a:srgbClr val="FF0000"/>
                </a:solidFill>
              </a:rPr>
              <a:t>一導 二導 三導  </a:t>
            </a:r>
            <a:r>
              <a:rPr lang="en-US" altLang="zh-TW" sz="1100" b="1" dirty="0">
                <a:solidFill>
                  <a:srgbClr val="FF0000"/>
                </a:solidFill>
              </a:rPr>
              <a:t>MXM316N</a:t>
            </a:r>
          </a:p>
          <a:p>
            <a:r>
              <a:rPr lang="zh-TW" altLang="en-US" sz="1100" b="1" dirty="0">
                <a:solidFill>
                  <a:srgbClr val="FF0000"/>
                </a:solidFill>
              </a:rPr>
              <a:t>輔導室 學務處 </a:t>
            </a:r>
            <a:endParaRPr lang="en-US" altLang="zh-TW" sz="1100" b="1" dirty="0">
              <a:solidFill>
                <a:srgbClr val="FF0000"/>
              </a:solidFill>
            </a:endParaRPr>
          </a:p>
          <a:p>
            <a:r>
              <a:rPr lang="zh-TW" altLang="en-US" sz="1100" b="1" dirty="0">
                <a:solidFill>
                  <a:srgbClr val="FF0000"/>
                </a:solidFill>
              </a:rPr>
              <a:t>高中</a:t>
            </a:r>
            <a:r>
              <a:rPr lang="en-US" altLang="zh-TW" sz="1100" b="1" dirty="0">
                <a:solidFill>
                  <a:srgbClr val="FF0000"/>
                </a:solidFill>
              </a:rPr>
              <a:t>2F </a:t>
            </a:r>
            <a:r>
              <a:rPr lang="zh-TW" altLang="en-US" sz="1100" b="1" dirty="0">
                <a:solidFill>
                  <a:srgbClr val="FF0000"/>
                </a:solidFill>
              </a:rPr>
              <a:t>高中</a:t>
            </a:r>
            <a:r>
              <a:rPr lang="en-US" altLang="zh-TW" sz="1100" b="1" dirty="0">
                <a:solidFill>
                  <a:srgbClr val="FF0000"/>
                </a:solidFill>
              </a:rPr>
              <a:t>3F</a:t>
            </a:r>
          </a:p>
          <a:p>
            <a:r>
              <a:rPr lang="zh-TW" altLang="en-US" sz="1100" b="1" dirty="0">
                <a:solidFill>
                  <a:srgbClr val="FF0000"/>
                </a:solidFill>
              </a:rPr>
              <a:t>圖書館 </a:t>
            </a:r>
            <a:endParaRPr lang="en-US" altLang="zh-TW" sz="1100" b="1" dirty="0">
              <a:solidFill>
                <a:srgbClr val="FF0000"/>
              </a:solidFill>
            </a:endParaRPr>
          </a:p>
          <a:p>
            <a:endParaRPr lang="en-US" altLang="zh-TW" sz="1100" b="1" dirty="0">
              <a:solidFill>
                <a:srgbClr val="FF0000"/>
              </a:solidFill>
            </a:endParaRPr>
          </a:p>
          <a:p>
            <a:r>
              <a:rPr lang="zh-TW" altLang="en-US" sz="1100" b="1" dirty="0">
                <a:solidFill>
                  <a:srgbClr val="FF0000"/>
                </a:solidFill>
              </a:rPr>
              <a:t>體育組                  </a:t>
            </a:r>
            <a:r>
              <a:rPr lang="en-US" altLang="zh-TW" sz="1100" b="1" dirty="0">
                <a:solidFill>
                  <a:srgbClr val="FF0000"/>
                </a:solidFill>
              </a:rPr>
              <a:t>MXM314N</a:t>
            </a:r>
          </a:p>
        </p:txBody>
      </p:sp>
    </p:spTree>
    <p:extLst>
      <p:ext uri="{BB962C8B-B14F-4D97-AF65-F5344CB8AC3E}">
        <p14:creationId xmlns:p14="http://schemas.microsoft.com/office/powerpoint/2010/main" val="3610060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7"/>
          <a:stretch/>
        </p:blipFill>
        <p:spPr bwMode="auto">
          <a:xfrm>
            <a:off x="179512" y="692696"/>
            <a:ext cx="8804650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單箭頭接點 2"/>
          <p:cNvCxnSpPr/>
          <p:nvPr/>
        </p:nvCxnSpPr>
        <p:spPr>
          <a:xfrm flipV="1">
            <a:off x="4716016" y="4797152"/>
            <a:ext cx="864096" cy="216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427984" y="5013176"/>
            <a:ext cx="1944216" cy="461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427984" y="501317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點選下一步</a:t>
            </a:r>
          </a:p>
        </p:txBody>
      </p:sp>
    </p:spTree>
    <p:extLst>
      <p:ext uri="{BB962C8B-B14F-4D97-AF65-F5344CB8AC3E}">
        <p14:creationId xmlns:p14="http://schemas.microsoft.com/office/powerpoint/2010/main" val="2179201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3"/>
          <a:stretch/>
        </p:blipFill>
        <p:spPr bwMode="auto">
          <a:xfrm>
            <a:off x="179512" y="836712"/>
            <a:ext cx="8796784" cy="579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單箭頭接點 2"/>
          <p:cNvCxnSpPr/>
          <p:nvPr/>
        </p:nvCxnSpPr>
        <p:spPr>
          <a:xfrm flipV="1">
            <a:off x="4788024" y="4941167"/>
            <a:ext cx="864096" cy="216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499992" y="5157191"/>
            <a:ext cx="1944216" cy="461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499992" y="515719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點選下一步</a:t>
            </a:r>
          </a:p>
        </p:txBody>
      </p:sp>
    </p:spTree>
    <p:extLst>
      <p:ext uri="{BB962C8B-B14F-4D97-AF65-F5344CB8AC3E}">
        <p14:creationId xmlns:p14="http://schemas.microsoft.com/office/powerpoint/2010/main" val="2259009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3"/>
          <a:stretch/>
        </p:blipFill>
        <p:spPr bwMode="auto">
          <a:xfrm>
            <a:off x="251520" y="836712"/>
            <a:ext cx="874560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單箭頭接點 2"/>
          <p:cNvCxnSpPr/>
          <p:nvPr/>
        </p:nvCxnSpPr>
        <p:spPr>
          <a:xfrm flipV="1">
            <a:off x="4788024" y="4941167"/>
            <a:ext cx="864096" cy="216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499992" y="5157191"/>
            <a:ext cx="1944216" cy="461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499992" y="515719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點選下一步</a:t>
            </a:r>
          </a:p>
        </p:txBody>
      </p:sp>
    </p:spTree>
    <p:extLst>
      <p:ext uri="{BB962C8B-B14F-4D97-AF65-F5344CB8AC3E}">
        <p14:creationId xmlns:p14="http://schemas.microsoft.com/office/powerpoint/2010/main" val="2260911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7"/>
          <a:stretch/>
        </p:blipFill>
        <p:spPr bwMode="auto">
          <a:xfrm>
            <a:off x="272802" y="836712"/>
            <a:ext cx="8675102" cy="571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單箭頭接點 2"/>
          <p:cNvCxnSpPr/>
          <p:nvPr/>
        </p:nvCxnSpPr>
        <p:spPr>
          <a:xfrm flipV="1">
            <a:off x="4788024" y="4869160"/>
            <a:ext cx="792088" cy="288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499992" y="5157191"/>
            <a:ext cx="1944216" cy="461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499992" y="515719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點選下一步</a:t>
            </a:r>
          </a:p>
        </p:txBody>
      </p:sp>
    </p:spTree>
    <p:extLst>
      <p:ext uri="{BB962C8B-B14F-4D97-AF65-F5344CB8AC3E}">
        <p14:creationId xmlns:p14="http://schemas.microsoft.com/office/powerpoint/2010/main" val="637919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6"/>
          <a:stretch/>
        </p:blipFill>
        <p:spPr bwMode="auto">
          <a:xfrm>
            <a:off x="107504" y="548680"/>
            <a:ext cx="871563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單箭頭接點 2"/>
          <p:cNvCxnSpPr/>
          <p:nvPr/>
        </p:nvCxnSpPr>
        <p:spPr>
          <a:xfrm flipV="1">
            <a:off x="5076056" y="4638328"/>
            <a:ext cx="792088" cy="288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788024" y="4926359"/>
            <a:ext cx="1440160" cy="461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788024" y="49263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點選確定</a:t>
            </a:r>
          </a:p>
        </p:txBody>
      </p:sp>
    </p:spTree>
    <p:extLst>
      <p:ext uri="{BB962C8B-B14F-4D97-AF65-F5344CB8AC3E}">
        <p14:creationId xmlns:p14="http://schemas.microsoft.com/office/powerpoint/2010/main" val="45098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9609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7380312" y="260648"/>
            <a:ext cx="1152128" cy="461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380312" y="26064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</a:rPr>
              <a:t>開始</a:t>
            </a:r>
          </a:p>
        </p:txBody>
      </p:sp>
      <p:cxnSp>
        <p:nvCxnSpPr>
          <p:cNvPr id="5" name="直線單箭頭接點 4"/>
          <p:cNvCxnSpPr/>
          <p:nvPr/>
        </p:nvCxnSpPr>
        <p:spPr>
          <a:xfrm>
            <a:off x="8244408" y="722312"/>
            <a:ext cx="576064" cy="4024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2411760" y="2492896"/>
            <a:ext cx="1152128" cy="461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411760" y="249289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</a:rPr>
              <a:t>設定</a:t>
            </a: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3491880" y="2954560"/>
            <a:ext cx="576064" cy="4024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142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7044" r="17442" b="3327"/>
          <a:stretch/>
        </p:blipFill>
        <p:spPr bwMode="auto">
          <a:xfrm>
            <a:off x="4355976" y="260648"/>
            <a:ext cx="4493887" cy="34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119556" y="1079426"/>
            <a:ext cx="1804372" cy="461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119556" y="1079426"/>
            <a:ext cx="209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點選裝置</a:t>
            </a:r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3923928" y="1196752"/>
            <a:ext cx="1872208" cy="1721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t="8333" r="20781" b="4445"/>
          <a:stretch/>
        </p:blipFill>
        <p:spPr bwMode="auto">
          <a:xfrm>
            <a:off x="179512" y="2876660"/>
            <a:ext cx="4904888" cy="383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5868144" y="4564988"/>
            <a:ext cx="2592288" cy="461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834210" y="4564988"/>
            <a:ext cx="262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點選裝置和印表機</a:t>
            </a:r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4355976" y="4077072"/>
            <a:ext cx="1620180" cy="4879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173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18771" r="19182" b="19231"/>
          <a:stretch/>
        </p:blipFill>
        <p:spPr bwMode="auto">
          <a:xfrm>
            <a:off x="3419872" y="188640"/>
            <a:ext cx="5497553" cy="263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07504" y="1368920"/>
            <a:ext cx="2230740" cy="9079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07504" y="1368921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指著剛裝好的驅動點右鍵</a:t>
            </a:r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2338244" y="1572331"/>
            <a:ext cx="1657692" cy="860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9330" r="19524" b="19295"/>
          <a:stretch/>
        </p:blipFill>
        <p:spPr bwMode="auto">
          <a:xfrm>
            <a:off x="253223" y="3140968"/>
            <a:ext cx="718821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2996208" y="4941167"/>
            <a:ext cx="2230740" cy="9079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996208" y="494116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點選列印喜好設定</a:t>
            </a:r>
          </a:p>
        </p:txBody>
      </p:sp>
      <p:cxnSp>
        <p:nvCxnSpPr>
          <p:cNvPr id="13" name="直線單箭頭接點 12"/>
          <p:cNvCxnSpPr>
            <a:stCxn id="12" idx="1"/>
          </p:cNvCxnSpPr>
          <p:nvPr/>
        </p:nvCxnSpPr>
        <p:spPr>
          <a:xfrm flipH="1" flipV="1">
            <a:off x="1907704" y="5230665"/>
            <a:ext cx="1088504" cy="1260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4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6"/>
          <a:stretch/>
        </p:blipFill>
        <p:spPr bwMode="auto">
          <a:xfrm>
            <a:off x="179512" y="908720"/>
            <a:ext cx="882173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347864" y="24033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1.</a:t>
            </a:r>
            <a:r>
              <a:rPr lang="zh-TW" altLang="en-US" b="1" dirty="0">
                <a:solidFill>
                  <a:srgbClr val="FF0000"/>
                </a:solidFill>
              </a:rPr>
              <a:t>依序輸入下列表單</a:t>
            </a:r>
          </a:p>
        </p:txBody>
      </p:sp>
      <p:sp>
        <p:nvSpPr>
          <p:cNvPr id="7" name="矩形 6"/>
          <p:cNvSpPr/>
          <p:nvPr/>
        </p:nvSpPr>
        <p:spPr>
          <a:xfrm>
            <a:off x="5508104" y="2492897"/>
            <a:ext cx="2520280" cy="2031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580112" y="2526910"/>
            <a:ext cx="2592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機型選項</a:t>
            </a:r>
            <a:endParaRPr lang="en-US" altLang="zh-TW" sz="1400" dirty="0"/>
          </a:p>
          <a:p>
            <a:r>
              <a:rPr lang="zh-TW" altLang="en-US" sz="1400" dirty="0"/>
              <a:t>教務處 總務處   </a:t>
            </a:r>
            <a:r>
              <a:rPr lang="en-US" altLang="zh-TW" sz="1400" dirty="0"/>
              <a:t>MXM452N</a:t>
            </a:r>
          </a:p>
          <a:p>
            <a:endParaRPr lang="en-US" altLang="zh-TW" sz="1400" dirty="0"/>
          </a:p>
          <a:p>
            <a:r>
              <a:rPr lang="zh-TW" altLang="en-US" sz="1400" dirty="0"/>
              <a:t>一導 二導 三導  </a:t>
            </a:r>
            <a:r>
              <a:rPr lang="en-US" altLang="zh-TW" sz="1400" dirty="0"/>
              <a:t>MXM316N</a:t>
            </a:r>
          </a:p>
          <a:p>
            <a:r>
              <a:rPr lang="zh-TW" altLang="en-US" sz="1400" dirty="0"/>
              <a:t>輔導室 學務處 </a:t>
            </a:r>
            <a:endParaRPr lang="en-US" altLang="zh-TW" sz="1400" dirty="0"/>
          </a:p>
          <a:p>
            <a:r>
              <a:rPr lang="zh-TW" altLang="en-US" sz="1400" dirty="0"/>
              <a:t>高中</a:t>
            </a:r>
            <a:r>
              <a:rPr lang="en-US" altLang="zh-TW" sz="1400" dirty="0"/>
              <a:t>2F </a:t>
            </a:r>
            <a:r>
              <a:rPr lang="zh-TW" altLang="en-US" sz="1400" dirty="0"/>
              <a:t>高中</a:t>
            </a:r>
            <a:r>
              <a:rPr lang="en-US" altLang="zh-TW" sz="1400" dirty="0"/>
              <a:t>3F</a:t>
            </a:r>
          </a:p>
          <a:p>
            <a:r>
              <a:rPr lang="zh-TW" altLang="en-US" sz="1400" dirty="0"/>
              <a:t>圖書館 </a:t>
            </a:r>
            <a:endParaRPr lang="en-US" altLang="zh-TW" sz="1400" dirty="0"/>
          </a:p>
          <a:p>
            <a:endParaRPr lang="en-US" altLang="zh-TW" sz="1400" dirty="0"/>
          </a:p>
          <a:p>
            <a:r>
              <a:rPr lang="zh-TW" altLang="en-US" sz="1400" dirty="0"/>
              <a:t>體育組                  </a:t>
            </a:r>
            <a:r>
              <a:rPr lang="en-US" altLang="zh-TW" sz="1400" dirty="0"/>
              <a:t>MXM314N</a:t>
            </a:r>
          </a:p>
        </p:txBody>
      </p:sp>
      <p:cxnSp>
        <p:nvCxnSpPr>
          <p:cNvPr id="5" name="直線單箭頭接點 4"/>
          <p:cNvCxnSpPr/>
          <p:nvPr/>
        </p:nvCxnSpPr>
        <p:spPr>
          <a:xfrm flipH="1" flipV="1">
            <a:off x="4211960" y="3284984"/>
            <a:ext cx="1296144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523316" y="3501008"/>
            <a:ext cx="1608524" cy="3715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547664" y="35291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2.</a:t>
            </a:r>
            <a:r>
              <a:rPr lang="zh-TW" altLang="en-US" b="1" dirty="0">
                <a:solidFill>
                  <a:srgbClr val="FF0000"/>
                </a:solidFill>
              </a:rPr>
              <a:t>點選下一步</a:t>
            </a:r>
          </a:p>
        </p:txBody>
      </p:sp>
      <p:cxnSp>
        <p:nvCxnSpPr>
          <p:cNvPr id="13" name="直線單箭頭接點 12"/>
          <p:cNvCxnSpPr>
            <a:stCxn id="14" idx="3"/>
          </p:cNvCxnSpPr>
          <p:nvPr/>
        </p:nvCxnSpPr>
        <p:spPr>
          <a:xfrm>
            <a:off x="3131840" y="3686774"/>
            <a:ext cx="648072" cy="2462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0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481" r="17917" b="16852"/>
          <a:stretch/>
        </p:blipFill>
        <p:spPr bwMode="auto">
          <a:xfrm>
            <a:off x="124342" y="184272"/>
            <a:ext cx="870961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單箭頭接點 2"/>
          <p:cNvCxnSpPr/>
          <p:nvPr/>
        </p:nvCxnSpPr>
        <p:spPr>
          <a:xfrm>
            <a:off x="2928874" y="690170"/>
            <a:ext cx="651852" cy="8622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492494" y="256279"/>
            <a:ext cx="2304256" cy="461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492494" y="25628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</a:rPr>
              <a:t>點選工作處理</a:t>
            </a:r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4804862" y="2791368"/>
            <a:ext cx="576064" cy="129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380926" y="2560535"/>
            <a:ext cx="2088232" cy="165618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380926" y="2560536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</a:rPr>
              <a:t>用戶號碼打勾並輸入該辦公室所使用的印表機密碼</a:t>
            </a:r>
          </a:p>
        </p:txBody>
      </p:sp>
      <p:cxnSp>
        <p:nvCxnSpPr>
          <p:cNvPr id="13" name="直線單箭頭接點 12"/>
          <p:cNvCxnSpPr/>
          <p:nvPr/>
        </p:nvCxnSpPr>
        <p:spPr>
          <a:xfrm flipH="1" flipV="1">
            <a:off x="3337082" y="4303536"/>
            <a:ext cx="576064" cy="3769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913146" y="4680522"/>
            <a:ext cx="1971836" cy="4299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3913146" y="4648768"/>
            <a:ext cx="189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</a:rPr>
              <a:t>點選確定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48938" y="5301208"/>
            <a:ext cx="881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P.S.</a:t>
            </a:r>
            <a:r>
              <a:rPr lang="zh-TW" altLang="en-US" sz="2400" b="1" dirty="0">
                <a:solidFill>
                  <a:srgbClr val="FF0000"/>
                </a:solidFill>
              </a:rPr>
              <a:t>都安裝好後網路需連線到新的</a:t>
            </a:r>
            <a:r>
              <a:rPr lang="en-US" altLang="zh-TW" sz="2400" b="1" dirty="0">
                <a:solidFill>
                  <a:srgbClr val="FF0000"/>
                </a:solidFill>
              </a:rPr>
              <a:t>AP</a:t>
            </a:r>
            <a:r>
              <a:rPr lang="zh-TW" altLang="en-US" sz="2400" b="1" dirty="0">
                <a:solidFill>
                  <a:srgbClr val="FF0000"/>
                </a:solidFill>
              </a:rPr>
              <a:t>網路並登入自己的</a:t>
            </a:r>
            <a:r>
              <a:rPr lang="en-US" altLang="zh-TW" sz="2400" b="1" dirty="0">
                <a:solidFill>
                  <a:srgbClr val="FF0000"/>
                </a:solidFill>
              </a:rPr>
              <a:t>OPEN ID</a:t>
            </a:r>
            <a:r>
              <a:rPr lang="zh-TW" altLang="en-US" sz="2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986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1"/>
          <a:stretch/>
        </p:blipFill>
        <p:spPr bwMode="auto">
          <a:xfrm>
            <a:off x="251520" y="908720"/>
            <a:ext cx="8661326" cy="522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523316" y="3501008"/>
            <a:ext cx="1608524" cy="3715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547664" y="35291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點選下一步</a:t>
            </a:r>
          </a:p>
        </p:txBody>
      </p:sp>
      <p:cxnSp>
        <p:nvCxnSpPr>
          <p:cNvPr id="7" name="直線單箭頭接點 6"/>
          <p:cNvCxnSpPr>
            <a:stCxn id="5" idx="3"/>
          </p:cNvCxnSpPr>
          <p:nvPr/>
        </p:nvCxnSpPr>
        <p:spPr>
          <a:xfrm>
            <a:off x="3131840" y="3686774"/>
            <a:ext cx="720080" cy="27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20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4"/>
          <a:stretch/>
        </p:blipFill>
        <p:spPr bwMode="auto">
          <a:xfrm>
            <a:off x="107503" y="692696"/>
            <a:ext cx="8938135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010462" y="2949429"/>
            <a:ext cx="1608524" cy="3715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020880" y="297756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點選</a:t>
            </a:r>
            <a:r>
              <a:rPr lang="en-US" altLang="zh-TW" b="1" dirty="0">
                <a:solidFill>
                  <a:srgbClr val="FF0000"/>
                </a:solidFill>
              </a:rPr>
              <a:t>PCL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2746778" y="3320961"/>
            <a:ext cx="936104" cy="2779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30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9"/>
          <a:stretch/>
        </p:blipFill>
        <p:spPr bwMode="auto">
          <a:xfrm>
            <a:off x="179512" y="548680"/>
            <a:ext cx="869283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907704" y="2176993"/>
            <a:ext cx="1608524" cy="3715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919878" y="219516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點選前往下載</a:t>
            </a:r>
          </a:p>
        </p:txBody>
      </p:sp>
      <p:cxnSp>
        <p:nvCxnSpPr>
          <p:cNvPr id="7" name="直線單箭頭接點 6"/>
          <p:cNvCxnSpPr/>
          <p:nvPr/>
        </p:nvCxnSpPr>
        <p:spPr>
          <a:xfrm>
            <a:off x="3516228" y="2420888"/>
            <a:ext cx="76774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17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"/>
          <a:stretch/>
        </p:blipFill>
        <p:spPr bwMode="auto">
          <a:xfrm>
            <a:off x="251520" y="836712"/>
            <a:ext cx="852963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247458" y="4995004"/>
            <a:ext cx="1236310" cy="3715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259632" y="501317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點選下載</a:t>
            </a:r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2483768" y="5013177"/>
            <a:ext cx="1139954" cy="1846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01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4"/>
          <a:stretch/>
        </p:blipFill>
        <p:spPr bwMode="auto">
          <a:xfrm>
            <a:off x="179512" y="692696"/>
            <a:ext cx="8640960" cy="568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11760" y="191683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</a:rPr>
              <a:t>開啟下載檔案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436096" y="37890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</a:rPr>
              <a:t>點選下一步</a:t>
            </a:r>
          </a:p>
        </p:txBody>
      </p:sp>
    </p:spTree>
    <p:extLst>
      <p:ext uri="{BB962C8B-B14F-4D97-AF65-F5344CB8AC3E}">
        <p14:creationId xmlns:p14="http://schemas.microsoft.com/office/powerpoint/2010/main" val="2079842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3"/>
          <a:stretch/>
        </p:blipFill>
        <p:spPr bwMode="auto">
          <a:xfrm>
            <a:off x="179512" y="764704"/>
            <a:ext cx="885492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843808" y="1844824"/>
            <a:ext cx="2448272" cy="461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843808" y="184482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</a:rPr>
              <a:t>選擇自訂安裝</a:t>
            </a:r>
          </a:p>
        </p:txBody>
      </p:sp>
      <p:cxnSp>
        <p:nvCxnSpPr>
          <p:cNvPr id="6" name="直線單箭頭接點 5"/>
          <p:cNvCxnSpPr/>
          <p:nvPr/>
        </p:nvCxnSpPr>
        <p:spPr>
          <a:xfrm>
            <a:off x="4499992" y="2306489"/>
            <a:ext cx="504056" cy="19866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52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7"/>
          <a:stretch/>
        </p:blipFill>
        <p:spPr bwMode="auto">
          <a:xfrm>
            <a:off x="179512" y="764704"/>
            <a:ext cx="8748464" cy="576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843808" y="1844824"/>
            <a:ext cx="2808312" cy="461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843808" y="184482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</a:rPr>
              <a:t>選擇</a:t>
            </a:r>
            <a:r>
              <a:rPr lang="en-US" altLang="zh-TW" sz="2400" b="1" dirty="0">
                <a:solidFill>
                  <a:srgbClr val="FF0000"/>
                </a:solidFill>
              </a:rPr>
              <a:t>LPR</a:t>
            </a:r>
            <a:r>
              <a:rPr lang="zh-TW" altLang="en-US" sz="2400" b="1" dirty="0">
                <a:solidFill>
                  <a:srgbClr val="FF0000"/>
                </a:solidFill>
              </a:rPr>
              <a:t>直接列印</a:t>
            </a: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4716016" y="4846511"/>
            <a:ext cx="936104" cy="166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427984" y="5013176"/>
            <a:ext cx="1944216" cy="461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427984" y="501317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</a:rPr>
              <a:t>點選下一步</a:t>
            </a:r>
          </a:p>
        </p:txBody>
      </p:sp>
    </p:spTree>
    <p:extLst>
      <p:ext uri="{BB962C8B-B14F-4D97-AF65-F5344CB8AC3E}">
        <p14:creationId xmlns:p14="http://schemas.microsoft.com/office/powerpoint/2010/main" val="773999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251</Words>
  <Application>Microsoft Office PowerPoint</Application>
  <PresentationFormat>如螢幕大小 (4:3)</PresentationFormat>
  <Paragraphs>60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4" baseType="lpstr"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owner</dc:creator>
  <cp:lastModifiedBy>timat</cp:lastModifiedBy>
  <cp:revision>17</cp:revision>
  <dcterms:created xsi:type="dcterms:W3CDTF">2020-08-06T05:30:29Z</dcterms:created>
  <dcterms:modified xsi:type="dcterms:W3CDTF">2023-08-29T03:39:58Z</dcterms:modified>
</cp:coreProperties>
</file>