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5" r:id="rId8"/>
    <p:sldId id="262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1CF7-420D-46B6-96BB-922691CCEFC4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F5FE-8675-4353-B786-5FEFEB3DEA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05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1CF7-420D-46B6-96BB-922691CCEFC4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F5FE-8675-4353-B786-5FEFEB3DEA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91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1CF7-420D-46B6-96BB-922691CCEFC4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F5FE-8675-4353-B786-5FEFEB3DEA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1795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1CF7-420D-46B6-96BB-922691CCEFC4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F5FE-8675-4353-B786-5FEFEB3DEA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930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1CF7-420D-46B6-96BB-922691CCEFC4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F5FE-8675-4353-B786-5FEFEB3DEA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2575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1CF7-420D-46B6-96BB-922691CCEFC4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F5FE-8675-4353-B786-5FEFEB3DEA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144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1CF7-420D-46B6-96BB-922691CCEFC4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F5FE-8675-4353-B786-5FEFEB3DEA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068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1CF7-420D-46B6-96BB-922691CCEFC4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F5FE-8675-4353-B786-5FEFEB3DEA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36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1CF7-420D-46B6-96BB-922691CCEFC4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F5FE-8675-4353-B786-5FEFEB3DEA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164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1CF7-420D-46B6-96BB-922691CCEFC4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F5FE-8675-4353-B786-5FEFEB3DEA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018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1CF7-420D-46B6-96BB-922691CCEFC4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F5FE-8675-4353-B786-5FEFEB3DEA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7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1CF7-420D-46B6-96BB-922691CCEFC4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F5FE-8675-4353-B786-5FEFEB3DEA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25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1CF7-420D-46B6-96BB-922691CCEFC4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F5FE-8675-4353-B786-5FEFEB3DEA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87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1CF7-420D-46B6-96BB-922691CCEFC4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F5FE-8675-4353-B786-5FEFEB3DEA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128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1CF7-420D-46B6-96BB-922691CCEFC4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F5FE-8675-4353-B786-5FEFEB3DEA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34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1CF7-420D-46B6-96BB-922691CCEFC4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F5FE-8675-4353-B786-5FEFEB3DEA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40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21CF7-420D-46B6-96BB-922691CCEFC4}" type="datetimeFigureOut">
              <a:rPr lang="zh-TW" altLang="en-US" smtClean="0"/>
              <a:t>2020/10/15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512F5FE-8675-4353-B786-5FEFEB3DEA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550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reurl.cc/6lqgWZ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500" dirty="0" smtClean="0"/>
              <a:t>資安法實地稽核個人電腦設定</a:t>
            </a:r>
            <a:endParaRPr lang="zh-TW" altLang="en-US" sz="45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058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到此全部設定完成，感謝大家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若是好奇剛才六個步驟到底設定了哪些細節，可參看接下來的頁面</a:t>
            </a:r>
            <a:r>
              <a:rPr lang="en-US" altLang="zh-TW" dirty="0" smtClean="0"/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非必要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634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資安法實地</a:t>
            </a:r>
            <a:r>
              <a:rPr lang="zh-TW" altLang="en-US" dirty="0" smtClean="0"/>
              <a:t>稽核項目細節說明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TW" dirty="0"/>
              <a:t>1.  </a:t>
            </a:r>
            <a:r>
              <a:rPr lang="zh-TW" altLang="en-US" dirty="0"/>
              <a:t>作業系統目前</a:t>
            </a:r>
            <a:r>
              <a:rPr lang="en-US" altLang="zh-TW" dirty="0"/>
              <a:t>win7</a:t>
            </a:r>
            <a:r>
              <a:rPr lang="zh-TW" altLang="en-US" dirty="0"/>
              <a:t>已經不支援，需安裝</a:t>
            </a:r>
            <a:r>
              <a:rPr lang="en-US" altLang="zh-TW" dirty="0"/>
              <a:t>win10</a:t>
            </a:r>
            <a:r>
              <a:rPr lang="zh-TW" altLang="en-US" dirty="0"/>
              <a:t>版本，否則市府資安稽核直接就是缺失起跳。</a:t>
            </a:r>
          </a:p>
          <a:p>
            <a:pPr marL="0" indent="0">
              <a:buNone/>
            </a:pPr>
            <a:r>
              <a:rPr lang="en-US" altLang="zh-TW" dirty="0"/>
              <a:t>2.  Windows</a:t>
            </a:r>
            <a:r>
              <a:rPr lang="zh-TW" altLang="en-US" dirty="0"/>
              <a:t>設定→個人化→鎖定螢幕→螢幕保護裝置設定→等候「</a:t>
            </a:r>
            <a:r>
              <a:rPr lang="en-US" altLang="zh-TW" dirty="0"/>
              <a:t>15</a:t>
            </a:r>
            <a:r>
              <a:rPr lang="zh-TW" altLang="en-US" dirty="0"/>
              <a:t>」分鐘。</a:t>
            </a:r>
          </a:p>
          <a:p>
            <a:pPr marL="0" indent="0">
              <a:buNone/>
            </a:pPr>
            <a:r>
              <a:rPr lang="en-US" altLang="zh-TW" dirty="0"/>
              <a:t>3.  </a:t>
            </a:r>
            <a:r>
              <a:rPr lang="zh-TW" altLang="en-US" dirty="0"/>
              <a:t>本機安全性原則→安全性設定→帳戶原則→密碼原則需修改為較嚴格的模式。</a:t>
            </a:r>
          </a:p>
          <a:p>
            <a:pPr marL="0" indent="0">
              <a:buNone/>
            </a:pPr>
            <a:r>
              <a:rPr lang="en-US" altLang="zh-TW" dirty="0"/>
              <a:t>4.  </a:t>
            </a:r>
            <a:r>
              <a:rPr lang="zh-TW" altLang="en-US" dirty="0"/>
              <a:t>通行碼應符合政府組態基準（</a:t>
            </a:r>
            <a:r>
              <a:rPr lang="en-US" altLang="zh-TW" dirty="0"/>
              <a:t>GCB</a:t>
            </a:r>
            <a:r>
              <a:rPr lang="zh-TW" altLang="en-US" dirty="0"/>
              <a:t>）規範及資通安全責任等級分級辦法之政策，政策如下：</a:t>
            </a:r>
          </a:p>
          <a:p>
            <a:pPr marL="0" indent="0">
              <a:buNone/>
            </a:pPr>
            <a:r>
              <a:rPr lang="en-US" altLang="zh-TW" dirty="0"/>
              <a:t>A. </a:t>
            </a:r>
            <a:r>
              <a:rPr lang="zh-TW" altLang="en-US" dirty="0"/>
              <a:t>通行碼長度</a:t>
            </a:r>
            <a:r>
              <a:rPr lang="en-US" altLang="zh-TW" dirty="0"/>
              <a:t>8</a:t>
            </a:r>
            <a:r>
              <a:rPr lang="zh-TW" altLang="en-US" dirty="0"/>
              <a:t>碼以上。</a:t>
            </a:r>
          </a:p>
          <a:p>
            <a:pPr marL="0" indent="0">
              <a:buNone/>
            </a:pPr>
            <a:r>
              <a:rPr lang="en-US" altLang="zh-TW" dirty="0"/>
              <a:t>B. </a:t>
            </a:r>
            <a:r>
              <a:rPr lang="zh-TW" altLang="en-US" dirty="0"/>
              <a:t>通行碼複雜度應包含英文大寫、小寫、特殊符號或數字三種以上。</a:t>
            </a:r>
          </a:p>
          <a:p>
            <a:pPr marL="0" indent="0">
              <a:buNone/>
            </a:pPr>
            <a:r>
              <a:rPr lang="en-US" altLang="zh-TW" dirty="0"/>
              <a:t>C. </a:t>
            </a:r>
            <a:r>
              <a:rPr lang="zh-TW" altLang="en-US" dirty="0"/>
              <a:t>使用者每</a:t>
            </a:r>
            <a:r>
              <a:rPr lang="en-US" altLang="zh-TW" dirty="0"/>
              <a:t>90</a:t>
            </a:r>
            <a:r>
              <a:rPr lang="zh-TW" altLang="en-US" dirty="0"/>
              <a:t>天應更換一次通行碼。</a:t>
            </a:r>
          </a:p>
          <a:p>
            <a:pPr marL="0" indent="0">
              <a:buNone/>
            </a:pPr>
            <a:r>
              <a:rPr lang="en-US" altLang="zh-TW" dirty="0"/>
              <a:t>D. </a:t>
            </a:r>
            <a:r>
              <a:rPr lang="zh-TW" altLang="en-US" dirty="0"/>
              <a:t>使用者通行碼最短需使用</a:t>
            </a:r>
            <a:r>
              <a:rPr lang="en-US" altLang="zh-TW" dirty="0"/>
              <a:t>1</a:t>
            </a:r>
            <a:r>
              <a:rPr lang="zh-TW" altLang="en-US" dirty="0"/>
              <a:t>天，最長使用期限為</a:t>
            </a:r>
            <a:r>
              <a:rPr lang="en-US" altLang="zh-TW" dirty="0"/>
              <a:t>90</a:t>
            </a:r>
            <a:r>
              <a:rPr lang="zh-TW" altLang="en-US" dirty="0"/>
              <a:t>天，且通行碼需保留三次歷史紀錄不得相同。</a:t>
            </a:r>
          </a:p>
          <a:p>
            <a:pPr marL="0" indent="0">
              <a:buNone/>
            </a:pPr>
            <a:r>
              <a:rPr lang="en-US" altLang="zh-TW" dirty="0"/>
              <a:t>5.  </a:t>
            </a:r>
            <a:r>
              <a:rPr lang="zh-TW" altLang="en-US" dirty="0"/>
              <a:t>嚴禁下載或使用非法軟體與檔案，已安裝者必須移除</a:t>
            </a:r>
            <a:r>
              <a:rPr lang="en-US" altLang="zh-TW" dirty="0"/>
              <a:t>(zoom</a:t>
            </a:r>
            <a:r>
              <a:rPr lang="zh-TW" altLang="en-US" dirty="0"/>
              <a:t>、線上遊戲、點對點傳輸（</a:t>
            </a:r>
            <a:r>
              <a:rPr lang="en-US" altLang="zh-TW" dirty="0"/>
              <a:t>Peer to Peer </a:t>
            </a:r>
            <a:r>
              <a:rPr lang="zh-TW" altLang="en-US" dirty="0"/>
              <a:t>）軟體（如</a:t>
            </a:r>
            <a:r>
              <a:rPr lang="en-US" altLang="zh-TW" dirty="0"/>
              <a:t>BitComet </a:t>
            </a:r>
            <a:r>
              <a:rPr lang="zh-TW" altLang="en-US" dirty="0"/>
              <a:t>、迅雷、</a:t>
            </a:r>
            <a:r>
              <a:rPr lang="en-US" altLang="zh-TW" dirty="0"/>
              <a:t>KKBOX </a:t>
            </a:r>
            <a:r>
              <a:rPr lang="zh-TW" altLang="en-US" dirty="0"/>
              <a:t>、愛奇藝等等）、挖礦程式，以及跳牆程式、</a:t>
            </a:r>
            <a:r>
              <a:rPr lang="en-US" altLang="zh-TW" dirty="0"/>
              <a:t>VPN</a:t>
            </a:r>
            <a:r>
              <a:rPr lang="zh-TW" altLang="en-US" dirty="0"/>
              <a:t>等</a:t>
            </a:r>
            <a:r>
              <a:rPr lang="en-US" altLang="zh-TW" dirty="0"/>
              <a:t>tunnel </a:t>
            </a:r>
            <a:r>
              <a:rPr lang="zh-TW" altLang="en-US" dirty="0"/>
              <a:t>相關工具下載或提供分享檔案。</a:t>
            </a:r>
          </a:p>
          <a:p>
            <a:pPr marL="0" indent="0">
              <a:buNone/>
            </a:pPr>
            <a:r>
              <a:rPr lang="en-US" altLang="zh-TW" dirty="0"/>
              <a:t>6.  windows</a:t>
            </a:r>
            <a:r>
              <a:rPr lang="zh-TW" altLang="en-US" dirty="0"/>
              <a:t>設定→更新與安全性→</a:t>
            </a:r>
            <a:r>
              <a:rPr lang="en-US" altLang="zh-TW" dirty="0"/>
              <a:t>Windows</a:t>
            </a:r>
            <a:r>
              <a:rPr lang="zh-TW" altLang="en-US" dirty="0"/>
              <a:t>安全性→病毒與威脅防護→病毒與威脅防護設定→將「即時保護」、「雲端提供的保護」都開啟。</a:t>
            </a:r>
          </a:p>
          <a:p>
            <a:pPr marL="0" indent="0">
              <a:buNone/>
            </a:pPr>
            <a:r>
              <a:rPr lang="en-US" altLang="zh-TW" dirty="0"/>
              <a:t>7.  </a:t>
            </a:r>
            <a:r>
              <a:rPr lang="zh-TW" altLang="en-US" dirty="0"/>
              <a:t>電腦設備內機敏性檔案，須由檔案擁有者以加密措施保護，如以壓縮軟體</a:t>
            </a:r>
            <a:r>
              <a:rPr lang="en-US" altLang="zh-TW" dirty="0"/>
              <a:t>7 zip </a:t>
            </a:r>
            <a:r>
              <a:rPr lang="zh-TW" altLang="en-US" dirty="0"/>
              <a:t>等方式執行壓縮加密碼，並限制不得於公務外電腦使用。</a:t>
            </a:r>
          </a:p>
          <a:p>
            <a:pPr marL="0" indent="0">
              <a:buNone/>
            </a:pPr>
            <a:r>
              <a:rPr lang="en-US" altLang="zh-TW" dirty="0"/>
              <a:t>8.  </a:t>
            </a:r>
            <a:r>
              <a:rPr lang="zh-TW" altLang="en-US" dirty="0"/>
              <a:t>電子郵件關閉郵件預覽功能，使用文字模式瀏覽。</a:t>
            </a:r>
          </a:p>
          <a:p>
            <a:pPr marL="0" indent="0">
              <a:buNone/>
            </a:pPr>
            <a:r>
              <a:rPr lang="en-US" altLang="zh-TW" dirty="0"/>
              <a:t>9.  </a:t>
            </a:r>
            <a:r>
              <a:rPr lang="zh-TW" altLang="en-US" dirty="0"/>
              <a:t>控制台→時鐘和區域→日期和時間→網際網路時間→變更設定→伺服器：</a:t>
            </a:r>
            <a:r>
              <a:rPr lang="en-US" altLang="zh-TW" dirty="0"/>
              <a:t>ntp.kl.edu.tw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7884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資安法實地稽核說明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今</a:t>
            </a:r>
            <a:r>
              <a:rPr lang="en-US" altLang="zh-TW" sz="3200" dirty="0"/>
              <a:t>(109)</a:t>
            </a:r>
            <a:r>
              <a:rPr lang="zh-TW" altLang="en-US" sz="3200" dirty="0"/>
              <a:t>年起市府會至各校辦理資安實地</a:t>
            </a:r>
            <a:r>
              <a:rPr lang="zh-TW" altLang="en-US" sz="3200" dirty="0" smtClean="0"/>
              <a:t>稽核</a:t>
            </a:r>
            <a:endParaRPr lang="en-US" altLang="zh-TW" sz="3200" dirty="0" smtClean="0"/>
          </a:p>
          <a:p>
            <a:r>
              <a:rPr lang="zh-TW" altLang="en-US" sz="3200" dirty="0" smtClean="0"/>
              <a:t>稽核</a:t>
            </a:r>
            <a:r>
              <a:rPr lang="zh-TW" altLang="en-US" sz="3200" dirty="0"/>
              <a:t>學校機房狀況</a:t>
            </a:r>
            <a:r>
              <a:rPr lang="en-US" altLang="zh-TW" sz="3200" dirty="0"/>
              <a:t>(11/2)</a:t>
            </a:r>
            <a:r>
              <a:rPr lang="zh-TW" altLang="en-US" sz="3200" dirty="0"/>
              <a:t>，以及資訊安全</a:t>
            </a:r>
            <a:r>
              <a:rPr lang="en-US" altLang="zh-TW" sz="3200" dirty="0"/>
              <a:t>ISMS</a:t>
            </a:r>
            <a:r>
              <a:rPr lang="zh-TW" altLang="en-US" sz="3200" dirty="0"/>
              <a:t>表單</a:t>
            </a:r>
            <a:r>
              <a:rPr lang="zh-TW" altLang="en-US" sz="3200" dirty="0" smtClean="0"/>
              <a:t>等</a:t>
            </a:r>
            <a:endParaRPr lang="en-US" altLang="zh-TW" sz="3200" dirty="0" smtClean="0"/>
          </a:p>
          <a:p>
            <a:r>
              <a:rPr lang="zh-TW" altLang="en-US" sz="3200" dirty="0" smtClean="0"/>
              <a:t>對</a:t>
            </a:r>
            <a:r>
              <a:rPr lang="zh-TW" altLang="en-US" sz="3200" dirty="0">
                <a:solidFill>
                  <a:srgbClr val="FF0000"/>
                </a:solidFill>
              </a:rPr>
              <a:t>全校同仁</a:t>
            </a:r>
            <a:r>
              <a:rPr lang="zh-TW" altLang="en-US" sz="3200" dirty="0"/>
              <a:t>個人使用的電腦也會進行稽核</a:t>
            </a:r>
            <a:r>
              <a:rPr lang="en-US" altLang="zh-TW" sz="3200" dirty="0"/>
              <a:t>(</a:t>
            </a:r>
            <a:r>
              <a:rPr lang="zh-TW" altLang="en-US" sz="3200" dirty="0"/>
              <a:t>時間未定，約為</a:t>
            </a:r>
            <a:r>
              <a:rPr lang="en-US" altLang="zh-TW" sz="3200" dirty="0"/>
              <a:t>109</a:t>
            </a:r>
            <a:r>
              <a:rPr lang="zh-TW" altLang="en-US" sz="3200" dirty="0"/>
              <a:t>年底</a:t>
            </a:r>
            <a:r>
              <a:rPr lang="en-US" altLang="zh-TW" sz="3200" dirty="0" smtClean="0"/>
              <a:t>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0142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請</a:t>
            </a:r>
            <a:r>
              <a:rPr lang="zh-TW" altLang="en-US" sz="3600" dirty="0" smtClean="0">
                <a:solidFill>
                  <a:srgbClr val="FF0000"/>
                </a:solidFill>
              </a:rPr>
              <a:t>全校同仁</a:t>
            </a:r>
            <a:r>
              <a:rPr lang="zh-TW" altLang="en-US" sz="3600" dirty="0" smtClean="0"/>
              <a:t>依下列六個步驟設定個人電腦</a:t>
            </a:r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74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設定步驟一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31" r="17757" b="29039"/>
          <a:stretch/>
        </p:blipFill>
        <p:spPr>
          <a:xfrm>
            <a:off x="875955" y="2198076"/>
            <a:ext cx="9057378" cy="350813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635369" y="1284069"/>
            <a:ext cx="7396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</a:rPr>
              <a:t>若電腦仍非</a:t>
            </a:r>
            <a:r>
              <a:rPr lang="en-US" altLang="zh-TW" sz="3600" dirty="0" smtClean="0">
                <a:solidFill>
                  <a:srgbClr val="FF0000"/>
                </a:solidFill>
              </a:rPr>
              <a:t>win10</a:t>
            </a:r>
            <a:r>
              <a:rPr lang="zh-TW" altLang="en-US" sz="3600" dirty="0" smtClean="0">
                <a:solidFill>
                  <a:srgbClr val="FF0000"/>
                </a:solidFill>
              </a:rPr>
              <a:t>，請與資訊組聯絡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3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設定</a:t>
            </a:r>
            <a:r>
              <a:rPr lang="zh-TW" altLang="en-US" dirty="0" smtClean="0"/>
              <a:t>步驟二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請下載連結</a:t>
            </a:r>
            <a:r>
              <a:rPr lang="en-US" altLang="zh-TW" dirty="0">
                <a:hlinkClick r:id="rId2"/>
              </a:rPr>
              <a:t>https://reurl.cc/6lqgWZ</a:t>
            </a:r>
            <a:endParaRPr lang="en-US" altLang="zh-TW" dirty="0" smtClean="0"/>
          </a:p>
          <a:p>
            <a:r>
              <a:rPr lang="zh-TW" altLang="en-US" dirty="0" smtClean="0"/>
              <a:t>將下載的檔案</a:t>
            </a:r>
            <a:r>
              <a:rPr lang="zh-TW" altLang="en-US" dirty="0" smtClean="0">
                <a:solidFill>
                  <a:srgbClr val="FF0000"/>
                </a:solidFill>
              </a:rPr>
              <a:t>解壓縮</a:t>
            </a:r>
            <a:r>
              <a:rPr lang="zh-TW" altLang="en-US" dirty="0" smtClean="0"/>
              <a:t>後，依檔名操作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5688" r="41961" b="72700"/>
          <a:stretch/>
        </p:blipFill>
        <p:spPr>
          <a:xfrm>
            <a:off x="404446" y="3490375"/>
            <a:ext cx="10614212" cy="222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設定</a:t>
            </a:r>
            <a:r>
              <a:rPr lang="zh-TW" altLang="en-US" dirty="0" smtClean="0"/>
              <a:t>步驟三</a:t>
            </a:r>
            <a:endParaRPr lang="zh-TW" altLang="en-US" dirty="0"/>
          </a:p>
        </p:txBody>
      </p:sp>
      <p:sp>
        <p:nvSpPr>
          <p:cNvPr id="3" name="圓角矩形 2"/>
          <p:cNvSpPr/>
          <p:nvPr/>
        </p:nvSpPr>
        <p:spPr>
          <a:xfrm>
            <a:off x="474785" y="2505807"/>
            <a:ext cx="2417884" cy="374552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3001108" y="2505807"/>
            <a:ext cx="2417884" cy="374552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5527431" y="2505807"/>
            <a:ext cx="2417884" cy="374552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8065060" y="2505806"/>
            <a:ext cx="2417884" cy="3745523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466319" y="5794131"/>
            <a:ext cx="422030" cy="4571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66319" y="4765431"/>
            <a:ext cx="360158" cy="3604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012414" y="3868615"/>
            <a:ext cx="1963254" cy="7561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418992" y="4264269"/>
            <a:ext cx="1078523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945315" y="5055577"/>
            <a:ext cx="1902070" cy="5011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9877" y="579413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9492023" y="471483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5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470208" y="39169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4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994317" y="35433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15516" y="471484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2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774833" y="1272605"/>
            <a:ext cx="74991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</a:rPr>
              <a:t>依下方數字順序設定</a:t>
            </a:r>
            <a:r>
              <a:rPr lang="en-US" altLang="zh-TW" sz="3200" dirty="0" smtClean="0">
                <a:solidFill>
                  <a:srgbClr val="FF0000"/>
                </a:solidFill>
              </a:rPr>
              <a:t>windows</a:t>
            </a:r>
            <a:r>
              <a:rPr lang="zh-TW" altLang="en-US" sz="3200" dirty="0" smtClean="0">
                <a:solidFill>
                  <a:srgbClr val="FF0000"/>
                </a:solidFill>
              </a:rPr>
              <a:t>帳號密碼，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</a:rPr>
              <a:t>密碼會強制符合規範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3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設定步驟四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22" t="14783" r="21197" b="4802"/>
          <a:stretch/>
        </p:blipFill>
        <p:spPr>
          <a:xfrm>
            <a:off x="509175" y="1270000"/>
            <a:ext cx="8415018" cy="5431509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3354711" y="2760785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（查看所有設定）</a:t>
            </a:r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60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設定</a:t>
            </a:r>
            <a:r>
              <a:rPr lang="zh-TW" altLang="en-US" dirty="0" smtClean="0"/>
              <a:t>步驟五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32" t="17955" r="23109" b="10464"/>
          <a:stretch/>
        </p:blipFill>
        <p:spPr>
          <a:xfrm>
            <a:off x="1203768" y="1270000"/>
            <a:ext cx="9153574" cy="544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1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設定</a:t>
            </a:r>
            <a:r>
              <a:rPr lang="zh-TW" altLang="en-US" dirty="0" smtClean="0"/>
              <a:t>步驟六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68" t="14783" r="23490" b="5253"/>
          <a:stretch/>
        </p:blipFill>
        <p:spPr>
          <a:xfrm>
            <a:off x="1538653" y="1249283"/>
            <a:ext cx="8053755" cy="532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69682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243</TotalTime>
  <Words>185</Words>
  <Application>Microsoft Office PowerPoint</Application>
  <PresentationFormat>寬螢幕</PresentationFormat>
  <Paragraphs>39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微軟正黑體</vt:lpstr>
      <vt:lpstr>Arial</vt:lpstr>
      <vt:lpstr>Trebuchet MS</vt:lpstr>
      <vt:lpstr>Wingdings 3</vt:lpstr>
      <vt:lpstr>多面向</vt:lpstr>
      <vt:lpstr>資安法實地稽核個人電腦設定</vt:lpstr>
      <vt:lpstr>資安法實地稽核說明</vt:lpstr>
      <vt:lpstr>請全校同仁依下列六個步驟設定個人電腦</vt:lpstr>
      <vt:lpstr>設定步驟一</vt:lpstr>
      <vt:lpstr>設定步驟二</vt:lpstr>
      <vt:lpstr>設定步驟三</vt:lpstr>
      <vt:lpstr>設定步驟四</vt:lpstr>
      <vt:lpstr>設定步驟五</vt:lpstr>
      <vt:lpstr>設定步驟六</vt:lpstr>
      <vt:lpstr>到此全部設定完成，感謝大家</vt:lpstr>
      <vt:lpstr>資安法實地稽核項目細節說明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資安法實地稽核個人電腦設定</dc:title>
  <dc:creator>USER</dc:creator>
  <cp:lastModifiedBy>USER</cp:lastModifiedBy>
  <cp:revision>11</cp:revision>
  <dcterms:created xsi:type="dcterms:W3CDTF">2020-10-15T02:17:08Z</dcterms:created>
  <dcterms:modified xsi:type="dcterms:W3CDTF">2020-10-15T08:25:58Z</dcterms:modified>
</cp:coreProperties>
</file>