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000" dirty="0" smtClean="0"/>
              <a:t>學校網站上傳試題及教學計畫操作說明</a:t>
            </a:r>
            <a:endParaRPr lang="zh-TW" altLang="en-US" sz="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80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/>
              <a:t>傳教學計畫</a:t>
            </a:r>
            <a:r>
              <a:rPr lang="en-US" altLang="zh-TW" dirty="0" smtClean="0"/>
              <a:t>-</a:t>
            </a:r>
            <a:r>
              <a:rPr lang="en-US" altLang="zh-TW" dirty="0" smtClean="0"/>
              <a:t>3.</a:t>
            </a:r>
            <a:r>
              <a:rPr lang="zh-TW" altLang="en-US" dirty="0" smtClean="0"/>
              <a:t>點選課程教學及班級經營計畫後</a:t>
            </a:r>
            <a:r>
              <a:rPr lang="zh-TW" altLang="en-US" dirty="0" smtClean="0"/>
              <a:t>選</a:t>
            </a:r>
            <a:r>
              <a:rPr lang="zh-TW" altLang="en-US" dirty="0" smtClean="0"/>
              <a:t>新增</a:t>
            </a:r>
            <a:r>
              <a:rPr lang="zh-TW" altLang="en-US" dirty="0" smtClean="0"/>
              <a:t>文件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329" y="2608433"/>
            <a:ext cx="6825380" cy="2985745"/>
          </a:xfrm>
        </p:spPr>
      </p:pic>
      <p:sp>
        <p:nvSpPr>
          <p:cNvPr id="5" name="橢圓 4"/>
          <p:cNvSpPr/>
          <p:nvPr/>
        </p:nvSpPr>
        <p:spPr>
          <a:xfrm>
            <a:off x="3938954" y="2413684"/>
            <a:ext cx="963797" cy="581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482622" y="2995574"/>
            <a:ext cx="906087" cy="581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749504" y="21355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311027" y="28703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4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上</a:t>
            </a:r>
            <a:r>
              <a:rPr lang="zh-TW" altLang="en-US" dirty="0" smtClean="0"/>
              <a:t>傳教學計畫</a:t>
            </a:r>
            <a:r>
              <a:rPr lang="en-US" altLang="zh-TW" dirty="0" smtClean="0"/>
              <a:t>-</a:t>
            </a:r>
            <a:r>
              <a:rPr lang="en-US" altLang="zh-TW" dirty="0" smtClean="0"/>
              <a:t>4.</a:t>
            </a:r>
            <a:r>
              <a:rPr lang="zh-TW" altLang="en-US" dirty="0" smtClean="0"/>
              <a:t>輸入內容及選好分類後，點選</a:t>
            </a:r>
            <a:r>
              <a:rPr lang="en-US" altLang="zh-TW" dirty="0" smtClean="0"/>
              <a:t>Save</a:t>
            </a:r>
            <a:r>
              <a:rPr lang="zh-TW" altLang="en-US" dirty="0" smtClean="0"/>
              <a:t>，請確認接著上傳檔案有打勾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678" y="2421416"/>
            <a:ext cx="6580682" cy="3359780"/>
          </a:xfrm>
        </p:spPr>
      </p:pic>
      <p:sp>
        <p:nvSpPr>
          <p:cNvPr id="5" name="橢圓 4"/>
          <p:cNvSpPr/>
          <p:nvPr/>
        </p:nvSpPr>
        <p:spPr>
          <a:xfrm>
            <a:off x="1850120" y="2901466"/>
            <a:ext cx="3541222" cy="1920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622665" y="4912845"/>
            <a:ext cx="1400695" cy="691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975668" y="2810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37858" y="49439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8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/>
              <a:t>傳教學計畫</a:t>
            </a:r>
            <a:r>
              <a:rPr lang="en-US" altLang="zh-TW" dirty="0" smtClean="0"/>
              <a:t>-5.</a:t>
            </a:r>
            <a:r>
              <a:rPr lang="zh-TW" altLang="en-US" dirty="0" smtClean="0"/>
              <a:t>點選瀏覽後</a:t>
            </a:r>
            <a:r>
              <a:rPr lang="zh-TW" altLang="en-US" dirty="0" smtClean="0"/>
              <a:t>，選擇要上傳的檔案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884" y="2421416"/>
            <a:ext cx="5242269" cy="3359780"/>
          </a:xfrm>
        </p:spPr>
      </p:pic>
      <p:sp>
        <p:nvSpPr>
          <p:cNvPr id="5" name="橢圓 4"/>
          <p:cNvSpPr/>
          <p:nvPr/>
        </p:nvSpPr>
        <p:spPr>
          <a:xfrm>
            <a:off x="2518335" y="2995574"/>
            <a:ext cx="673272" cy="395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992894" y="2910254"/>
            <a:ext cx="5069652" cy="3216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117367" y="28240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56052" y="33912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9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/>
              <a:t>傳教學計畫</a:t>
            </a:r>
            <a:r>
              <a:rPr lang="en-US" altLang="zh-TW" dirty="0" smtClean="0"/>
              <a:t>-6.</a:t>
            </a:r>
            <a:r>
              <a:rPr lang="zh-TW" altLang="en-US" dirty="0" smtClean="0"/>
              <a:t>選妥全部要上傳的檔案後</a:t>
            </a:r>
            <a:r>
              <a:rPr lang="zh-TW" altLang="en-US" dirty="0" smtClean="0"/>
              <a:t>，點選</a:t>
            </a:r>
            <a:r>
              <a:rPr lang="en-US" altLang="zh-TW" dirty="0" smtClean="0"/>
              <a:t>Go Back</a:t>
            </a:r>
            <a:r>
              <a:rPr lang="zh-TW" altLang="en-US" dirty="0" smtClean="0"/>
              <a:t>按鈕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001" y="3159395"/>
            <a:ext cx="5244036" cy="1883822"/>
          </a:xfrm>
        </p:spPr>
      </p:pic>
      <p:sp>
        <p:nvSpPr>
          <p:cNvPr id="5" name="橢圓 4"/>
          <p:cNvSpPr/>
          <p:nvPr/>
        </p:nvSpPr>
        <p:spPr>
          <a:xfrm>
            <a:off x="6827569" y="3419389"/>
            <a:ext cx="673272" cy="395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 smtClean="0"/>
              <a:t>傳班級經營計畫</a:t>
            </a:r>
            <a:r>
              <a:rPr lang="en-US" altLang="zh-TW" dirty="0" smtClean="0"/>
              <a:t>-</a:t>
            </a:r>
            <a:r>
              <a:rPr lang="en-US" altLang="zh-TW" dirty="0" smtClean="0"/>
              <a:t>1.</a:t>
            </a:r>
            <a:r>
              <a:rPr lang="zh-TW" altLang="en-US" dirty="0" smtClean="0"/>
              <a:t>到學校網站點選登入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421416"/>
            <a:ext cx="8596312" cy="3359780"/>
          </a:xfrm>
        </p:spPr>
      </p:pic>
      <p:sp>
        <p:nvSpPr>
          <p:cNvPr id="5" name="橢圓 4"/>
          <p:cNvSpPr/>
          <p:nvPr/>
        </p:nvSpPr>
        <p:spPr>
          <a:xfrm>
            <a:off x="8271164" y="2421416"/>
            <a:ext cx="1321723" cy="795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48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 smtClean="0"/>
              <a:t>傳</a:t>
            </a:r>
            <a:r>
              <a:rPr lang="zh-TW" altLang="en-US" dirty="0"/>
              <a:t>班級經營</a:t>
            </a:r>
            <a:r>
              <a:rPr lang="zh-TW" altLang="en-US" dirty="0" smtClean="0"/>
              <a:t>計畫</a:t>
            </a:r>
            <a:r>
              <a:rPr lang="en-US" altLang="zh-TW" dirty="0" smtClean="0"/>
              <a:t>-</a:t>
            </a:r>
            <a:r>
              <a:rPr lang="en-US" altLang="zh-TW" dirty="0" smtClean="0"/>
              <a:t>2.</a:t>
            </a:r>
            <a:r>
              <a:rPr lang="zh-TW" altLang="en-US" dirty="0" smtClean="0"/>
              <a:t>輸入個人的</a:t>
            </a:r>
            <a:r>
              <a:rPr lang="en-US" altLang="zh-TW" dirty="0" err="1" smtClean="0"/>
              <a:t>openid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94" y="2421416"/>
            <a:ext cx="7673850" cy="3359780"/>
          </a:xfrm>
        </p:spPr>
      </p:pic>
      <p:sp>
        <p:nvSpPr>
          <p:cNvPr id="5" name="橢圓 4"/>
          <p:cNvSpPr/>
          <p:nvPr/>
        </p:nvSpPr>
        <p:spPr>
          <a:xfrm>
            <a:off x="2626822" y="3549535"/>
            <a:ext cx="1903614" cy="1014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52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 smtClean="0"/>
              <a:t>傳</a:t>
            </a:r>
            <a:r>
              <a:rPr lang="zh-TW" altLang="en-US" dirty="0"/>
              <a:t>班級經營</a:t>
            </a:r>
            <a:r>
              <a:rPr lang="zh-TW" altLang="en-US" dirty="0" smtClean="0"/>
              <a:t>計畫</a:t>
            </a:r>
            <a:r>
              <a:rPr lang="en-US" altLang="zh-TW" dirty="0" smtClean="0"/>
              <a:t>-</a:t>
            </a:r>
            <a:r>
              <a:rPr lang="en-US" altLang="zh-TW" dirty="0" smtClean="0"/>
              <a:t>3.</a:t>
            </a:r>
            <a:r>
              <a:rPr lang="zh-TW" altLang="en-US" dirty="0" smtClean="0"/>
              <a:t>點選課程教學及班級經營計畫後</a:t>
            </a:r>
            <a:r>
              <a:rPr lang="zh-TW" altLang="en-US" dirty="0" smtClean="0"/>
              <a:t>選</a:t>
            </a:r>
            <a:r>
              <a:rPr lang="zh-TW" altLang="en-US" dirty="0" smtClean="0"/>
              <a:t>新增</a:t>
            </a:r>
            <a:r>
              <a:rPr lang="zh-TW" altLang="en-US" dirty="0" smtClean="0"/>
              <a:t>文件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329" y="2608433"/>
            <a:ext cx="6825380" cy="2985745"/>
          </a:xfrm>
        </p:spPr>
      </p:pic>
      <p:sp>
        <p:nvSpPr>
          <p:cNvPr id="5" name="橢圓 4"/>
          <p:cNvSpPr/>
          <p:nvPr/>
        </p:nvSpPr>
        <p:spPr>
          <a:xfrm>
            <a:off x="3938954" y="2413684"/>
            <a:ext cx="963797" cy="581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482622" y="2995574"/>
            <a:ext cx="906087" cy="581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749504" y="21355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311027" y="28703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5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上</a:t>
            </a:r>
            <a:r>
              <a:rPr lang="zh-TW" altLang="en-US" dirty="0"/>
              <a:t>傳班級經營計畫</a:t>
            </a:r>
            <a:r>
              <a:rPr lang="en-US" altLang="zh-TW" dirty="0" smtClean="0"/>
              <a:t>-</a:t>
            </a:r>
            <a:r>
              <a:rPr lang="en-US" altLang="zh-TW" dirty="0" smtClean="0"/>
              <a:t>4.</a:t>
            </a:r>
            <a:r>
              <a:rPr lang="zh-TW" altLang="en-US" dirty="0" smtClean="0"/>
              <a:t>輸入內容及選好分類後，點選</a:t>
            </a:r>
            <a:r>
              <a:rPr lang="en-US" altLang="zh-TW" dirty="0" smtClean="0"/>
              <a:t>Save</a:t>
            </a:r>
            <a:r>
              <a:rPr lang="zh-TW" altLang="en-US" dirty="0" smtClean="0"/>
              <a:t>，請確認接著上傳檔案有打勾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67" y="2421416"/>
            <a:ext cx="6286704" cy="3359780"/>
          </a:xfrm>
        </p:spPr>
      </p:pic>
      <p:sp>
        <p:nvSpPr>
          <p:cNvPr id="5" name="橢圓 4"/>
          <p:cNvSpPr/>
          <p:nvPr/>
        </p:nvSpPr>
        <p:spPr>
          <a:xfrm>
            <a:off x="1850120" y="2901466"/>
            <a:ext cx="3541222" cy="1920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622665" y="4912845"/>
            <a:ext cx="1400695" cy="691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975668" y="2810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37858" y="49439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 smtClean="0"/>
              <a:t>傳</a:t>
            </a:r>
            <a:r>
              <a:rPr lang="zh-TW" altLang="en-US" dirty="0"/>
              <a:t>班級經營</a:t>
            </a:r>
            <a:r>
              <a:rPr lang="zh-TW" altLang="en-US" dirty="0" smtClean="0"/>
              <a:t>計畫</a:t>
            </a:r>
            <a:r>
              <a:rPr lang="en-US" altLang="zh-TW" dirty="0" smtClean="0"/>
              <a:t>-5.</a:t>
            </a:r>
            <a:r>
              <a:rPr lang="zh-TW" altLang="en-US" dirty="0" smtClean="0"/>
              <a:t>點選瀏覽後</a:t>
            </a:r>
            <a:r>
              <a:rPr lang="zh-TW" altLang="en-US" dirty="0" smtClean="0"/>
              <a:t>，選擇要上傳的檔案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965" y="2421416"/>
            <a:ext cx="5164106" cy="3359780"/>
          </a:xfrm>
        </p:spPr>
      </p:pic>
      <p:sp>
        <p:nvSpPr>
          <p:cNvPr id="5" name="橢圓 4"/>
          <p:cNvSpPr/>
          <p:nvPr/>
        </p:nvSpPr>
        <p:spPr>
          <a:xfrm>
            <a:off x="2518335" y="2995574"/>
            <a:ext cx="673272" cy="395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992894" y="2910254"/>
            <a:ext cx="5069652" cy="3216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117367" y="28240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56052" y="33912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3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 smtClean="0"/>
              <a:t>傳</a:t>
            </a:r>
            <a:r>
              <a:rPr lang="zh-TW" altLang="en-US" dirty="0"/>
              <a:t>班級經營</a:t>
            </a:r>
            <a:r>
              <a:rPr lang="zh-TW" altLang="en-US" dirty="0" smtClean="0"/>
              <a:t>計畫</a:t>
            </a:r>
            <a:r>
              <a:rPr lang="en-US" altLang="zh-TW" dirty="0" smtClean="0"/>
              <a:t>-6.</a:t>
            </a:r>
            <a:r>
              <a:rPr lang="zh-TW" altLang="en-US" dirty="0" smtClean="0"/>
              <a:t>選妥全部要上傳的檔案後</a:t>
            </a:r>
            <a:r>
              <a:rPr lang="zh-TW" altLang="en-US" dirty="0" smtClean="0"/>
              <a:t>，點選</a:t>
            </a:r>
            <a:r>
              <a:rPr lang="en-US" altLang="zh-TW" dirty="0" smtClean="0"/>
              <a:t>Go Back</a:t>
            </a:r>
            <a:r>
              <a:rPr lang="zh-TW" altLang="en-US" dirty="0" smtClean="0"/>
              <a:t>按鈕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623" y="3062680"/>
            <a:ext cx="5719270" cy="2520436"/>
          </a:xfrm>
        </p:spPr>
      </p:pic>
      <p:sp>
        <p:nvSpPr>
          <p:cNvPr id="5" name="橢圓 4"/>
          <p:cNvSpPr/>
          <p:nvPr/>
        </p:nvSpPr>
        <p:spPr>
          <a:xfrm>
            <a:off x="6827569" y="3419389"/>
            <a:ext cx="673272" cy="395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33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上傳試題</a:t>
            </a:r>
            <a:r>
              <a:rPr lang="en-US" altLang="zh-TW" dirty="0" smtClean="0"/>
              <a:t>-1.</a:t>
            </a:r>
            <a:r>
              <a:rPr lang="zh-TW" altLang="en-US" dirty="0" smtClean="0"/>
              <a:t>到學校網站點選登入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421416"/>
            <a:ext cx="8596312" cy="3359780"/>
          </a:xfrm>
        </p:spPr>
      </p:pic>
      <p:sp>
        <p:nvSpPr>
          <p:cNvPr id="5" name="橢圓 4"/>
          <p:cNvSpPr/>
          <p:nvPr/>
        </p:nvSpPr>
        <p:spPr>
          <a:xfrm>
            <a:off x="8271164" y="2421416"/>
            <a:ext cx="1321723" cy="795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9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上傳試題</a:t>
            </a:r>
            <a:r>
              <a:rPr lang="en-US" altLang="zh-TW" dirty="0" smtClean="0"/>
              <a:t>-2.</a:t>
            </a:r>
            <a:r>
              <a:rPr lang="zh-TW" altLang="en-US" dirty="0" smtClean="0"/>
              <a:t>輸入個人的</a:t>
            </a:r>
            <a:r>
              <a:rPr lang="en-US" altLang="zh-TW" dirty="0" err="1" smtClean="0"/>
              <a:t>openid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94" y="2421416"/>
            <a:ext cx="7673850" cy="3359780"/>
          </a:xfrm>
        </p:spPr>
      </p:pic>
      <p:sp>
        <p:nvSpPr>
          <p:cNvPr id="5" name="橢圓 4"/>
          <p:cNvSpPr/>
          <p:nvPr/>
        </p:nvSpPr>
        <p:spPr>
          <a:xfrm>
            <a:off x="2626822" y="3549535"/>
            <a:ext cx="1903614" cy="1014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09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上傳試題</a:t>
            </a:r>
            <a:r>
              <a:rPr lang="en-US" altLang="zh-TW" dirty="0" smtClean="0"/>
              <a:t>-3.</a:t>
            </a:r>
            <a:r>
              <a:rPr lang="zh-TW" altLang="en-US" dirty="0" smtClean="0"/>
              <a:t>點選段考試題後選新增教材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329" y="2421416"/>
            <a:ext cx="6825380" cy="3359780"/>
          </a:xfrm>
        </p:spPr>
      </p:pic>
      <p:sp>
        <p:nvSpPr>
          <p:cNvPr id="5" name="橢圓 4"/>
          <p:cNvSpPr/>
          <p:nvPr/>
        </p:nvSpPr>
        <p:spPr>
          <a:xfrm>
            <a:off x="4638502" y="2319251"/>
            <a:ext cx="906087" cy="581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227916" y="2751512"/>
            <a:ext cx="906087" cy="581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391342" y="20411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56321" y="26262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上傳試題</a:t>
            </a:r>
            <a:r>
              <a:rPr lang="en-US" altLang="zh-TW" dirty="0" smtClean="0"/>
              <a:t>-4.</a:t>
            </a:r>
            <a:r>
              <a:rPr lang="zh-TW" altLang="en-US" dirty="0" smtClean="0"/>
              <a:t>輸入內容及選好分類後，點選</a:t>
            </a:r>
            <a:r>
              <a:rPr lang="en-US" altLang="zh-TW" dirty="0" smtClean="0"/>
              <a:t>Save</a:t>
            </a:r>
            <a:r>
              <a:rPr lang="zh-TW" altLang="en-US" dirty="0" smtClean="0"/>
              <a:t>，請確認接著上傳檔案有打勾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38" y="2421416"/>
            <a:ext cx="6669162" cy="3359780"/>
          </a:xfrm>
        </p:spPr>
      </p:pic>
      <p:sp>
        <p:nvSpPr>
          <p:cNvPr id="5" name="橢圓 4"/>
          <p:cNvSpPr/>
          <p:nvPr/>
        </p:nvSpPr>
        <p:spPr>
          <a:xfrm>
            <a:off x="1850120" y="2901466"/>
            <a:ext cx="3541222" cy="1920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622665" y="4912845"/>
            <a:ext cx="1400695" cy="691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975668" y="2810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37858" y="49439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2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上傳試題</a:t>
            </a:r>
            <a:r>
              <a:rPr lang="en-US" altLang="zh-TW" dirty="0" smtClean="0"/>
              <a:t>-5.</a:t>
            </a:r>
            <a:r>
              <a:rPr lang="zh-TW" altLang="en-US" dirty="0" smtClean="0"/>
              <a:t>點選瀏覽後</a:t>
            </a:r>
            <a:r>
              <a:rPr lang="zh-TW" altLang="en-US" dirty="0" smtClean="0"/>
              <a:t>，選擇要上傳的檔案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001" y="2421416"/>
            <a:ext cx="5244036" cy="3359780"/>
          </a:xfrm>
        </p:spPr>
      </p:pic>
      <p:sp>
        <p:nvSpPr>
          <p:cNvPr id="5" name="橢圓 4"/>
          <p:cNvSpPr/>
          <p:nvPr/>
        </p:nvSpPr>
        <p:spPr>
          <a:xfrm>
            <a:off x="2518335" y="2995574"/>
            <a:ext cx="673272" cy="395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992894" y="2910254"/>
            <a:ext cx="5069652" cy="3216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117367" y="28240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56052" y="33912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上傳試題</a:t>
            </a:r>
            <a:r>
              <a:rPr lang="en-US" altLang="zh-TW" dirty="0" smtClean="0"/>
              <a:t>-6.</a:t>
            </a:r>
            <a:r>
              <a:rPr lang="zh-TW" altLang="en-US" dirty="0" smtClean="0"/>
              <a:t>選妥全部要上傳的檔案後</a:t>
            </a:r>
            <a:r>
              <a:rPr lang="zh-TW" altLang="en-US" dirty="0" smtClean="0"/>
              <a:t>，點選</a:t>
            </a:r>
            <a:r>
              <a:rPr lang="en-US" altLang="zh-TW" dirty="0" smtClean="0"/>
              <a:t>Go Back</a:t>
            </a:r>
            <a:r>
              <a:rPr lang="zh-TW" altLang="en-US" dirty="0" smtClean="0"/>
              <a:t>按鈕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001" y="2991412"/>
            <a:ext cx="5244036" cy="2219788"/>
          </a:xfrm>
        </p:spPr>
      </p:pic>
      <p:sp>
        <p:nvSpPr>
          <p:cNvPr id="5" name="橢圓 4"/>
          <p:cNvSpPr/>
          <p:nvPr/>
        </p:nvSpPr>
        <p:spPr>
          <a:xfrm>
            <a:off x="6757230" y="3252335"/>
            <a:ext cx="673272" cy="395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8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 smtClean="0"/>
              <a:t>傳教學計畫</a:t>
            </a:r>
            <a:r>
              <a:rPr lang="en-US" altLang="zh-TW" dirty="0" smtClean="0"/>
              <a:t>-</a:t>
            </a:r>
            <a:r>
              <a:rPr lang="en-US" altLang="zh-TW" dirty="0" smtClean="0"/>
              <a:t>1.</a:t>
            </a:r>
            <a:r>
              <a:rPr lang="zh-TW" altLang="en-US" dirty="0" smtClean="0"/>
              <a:t>到學校網站點選登入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421416"/>
            <a:ext cx="8596312" cy="3359780"/>
          </a:xfrm>
        </p:spPr>
      </p:pic>
      <p:sp>
        <p:nvSpPr>
          <p:cNvPr id="5" name="橢圓 4"/>
          <p:cNvSpPr/>
          <p:nvPr/>
        </p:nvSpPr>
        <p:spPr>
          <a:xfrm>
            <a:off x="8271164" y="2421416"/>
            <a:ext cx="1321723" cy="795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90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r>
              <a:rPr lang="zh-TW" altLang="en-US" dirty="0"/>
              <a:t>傳教學計畫</a:t>
            </a:r>
            <a:r>
              <a:rPr lang="en-US" altLang="zh-TW" dirty="0" smtClean="0"/>
              <a:t>-</a:t>
            </a:r>
            <a:r>
              <a:rPr lang="en-US" altLang="zh-TW" dirty="0" smtClean="0"/>
              <a:t>2.</a:t>
            </a:r>
            <a:r>
              <a:rPr lang="zh-TW" altLang="en-US" dirty="0" smtClean="0"/>
              <a:t>輸入個人的</a:t>
            </a:r>
            <a:r>
              <a:rPr lang="en-US" altLang="zh-TW" dirty="0" err="1" smtClean="0"/>
              <a:t>openid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94" y="2421416"/>
            <a:ext cx="7673850" cy="3359780"/>
          </a:xfrm>
        </p:spPr>
      </p:pic>
      <p:sp>
        <p:nvSpPr>
          <p:cNvPr id="5" name="橢圓 4"/>
          <p:cNvSpPr/>
          <p:nvPr/>
        </p:nvSpPr>
        <p:spPr>
          <a:xfrm>
            <a:off x="2626822" y="3549535"/>
            <a:ext cx="1903614" cy="1014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49342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342</Words>
  <Application>Microsoft Office PowerPoint</Application>
  <PresentationFormat>寬螢幕</PresentationFormat>
  <Paragraphs>37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微軟正黑體</vt:lpstr>
      <vt:lpstr>Arial</vt:lpstr>
      <vt:lpstr>Trebuchet MS</vt:lpstr>
      <vt:lpstr>Wingdings 3</vt:lpstr>
      <vt:lpstr>多面向</vt:lpstr>
      <vt:lpstr>學校網站上傳試題及教學計畫操作說明</vt:lpstr>
      <vt:lpstr>上傳試題-1.到學校網站點選登入</vt:lpstr>
      <vt:lpstr>上傳試題-2.輸入個人的openid</vt:lpstr>
      <vt:lpstr>上傳試題-3.點選段考試題後選新增教材</vt:lpstr>
      <vt:lpstr>上傳試題-4.輸入內容及選好分類後，點選Save，請確認接著上傳檔案有打勾</vt:lpstr>
      <vt:lpstr>上傳試題-5.點選瀏覽後，選擇要上傳的檔案</vt:lpstr>
      <vt:lpstr>上傳試題-6.選妥全部要上傳的檔案後，點選Go Back按鈕</vt:lpstr>
      <vt:lpstr>上傳教學計畫-1.到學校網站點選登入</vt:lpstr>
      <vt:lpstr>上傳教學計畫-2.輸入個人的openid</vt:lpstr>
      <vt:lpstr>上傳教學計畫-3.點選課程教學及班級經營計畫後選新增文件</vt:lpstr>
      <vt:lpstr>上傳教學計畫-4.輸入內容及選好分類後，點選Save，請確認接著上傳檔案有打勾</vt:lpstr>
      <vt:lpstr>上傳教學計畫-5.點選瀏覽後，選擇要上傳的檔案</vt:lpstr>
      <vt:lpstr>上傳教學計畫-6.選妥全部要上傳的檔案後，點選Go Back按鈕</vt:lpstr>
      <vt:lpstr>上傳班級經營計畫-1.到學校網站點選登入</vt:lpstr>
      <vt:lpstr>上傳班級經營計畫-2.輸入個人的openid</vt:lpstr>
      <vt:lpstr>上傳班級經營計畫-3.點選課程教學及班級經營計畫後選新增文件</vt:lpstr>
      <vt:lpstr>上傳班級經營計畫-4.輸入內容及選好分類後，點選Save，請確認接著上傳檔案有打勾</vt:lpstr>
      <vt:lpstr>上傳班級經營計畫-5.點選瀏覽後，選擇要上傳的檔案</vt:lpstr>
      <vt:lpstr>上傳班級經營計畫-6.選妥全部要上傳的檔案後，點選Go Back按鈕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學校網站上傳試題及教學計畫操作說明</dc:title>
  <dc:creator>user</dc:creator>
  <cp:lastModifiedBy>USER</cp:lastModifiedBy>
  <cp:revision>6</cp:revision>
  <dcterms:created xsi:type="dcterms:W3CDTF">2020-11-03T07:21:07Z</dcterms:created>
  <dcterms:modified xsi:type="dcterms:W3CDTF">2020-11-06T05:40:54Z</dcterms:modified>
</cp:coreProperties>
</file>